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316" r:id="rId3"/>
    <p:sldId id="317" r:id="rId4"/>
    <p:sldId id="318" r:id="rId5"/>
    <p:sldId id="319" r:id="rId6"/>
    <p:sldId id="320" r:id="rId7"/>
    <p:sldId id="468" r:id="rId8"/>
    <p:sldId id="469" r:id="rId9"/>
    <p:sldId id="470" r:id="rId10"/>
    <p:sldId id="471" r:id="rId11"/>
    <p:sldId id="472" r:id="rId12"/>
    <p:sldId id="321" r:id="rId13"/>
    <p:sldId id="473" r:id="rId14"/>
    <p:sldId id="474" r:id="rId15"/>
    <p:sldId id="475" r:id="rId16"/>
    <p:sldId id="476" r:id="rId17"/>
    <p:sldId id="477" r:id="rId18"/>
    <p:sldId id="478" r:id="rId19"/>
    <p:sldId id="479" r:id="rId20"/>
    <p:sldId id="322" r:id="rId21"/>
    <p:sldId id="323" r:id="rId22"/>
    <p:sldId id="324" r:id="rId23"/>
    <p:sldId id="325" r:id="rId24"/>
    <p:sldId id="326" r:id="rId25"/>
    <p:sldId id="480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49" r:id="rId37"/>
    <p:sldId id="337" r:id="rId38"/>
    <p:sldId id="338" r:id="rId39"/>
    <p:sldId id="339" r:id="rId40"/>
    <p:sldId id="340" r:id="rId41"/>
    <p:sldId id="611" r:id="rId42"/>
    <p:sldId id="635" r:id="rId43"/>
    <p:sldId id="636" r:id="rId44"/>
    <p:sldId id="637" r:id="rId45"/>
    <p:sldId id="612" r:id="rId46"/>
    <p:sldId id="605" r:id="rId47"/>
    <p:sldId id="312" r:id="rId48"/>
    <p:sldId id="311" r:id="rId49"/>
    <p:sldId id="399" r:id="rId50"/>
    <p:sldId id="400" r:id="rId51"/>
    <p:sldId id="401" r:id="rId52"/>
    <p:sldId id="402" r:id="rId53"/>
    <p:sldId id="403" r:id="rId54"/>
    <p:sldId id="416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8" r:id="rId81"/>
    <p:sldId id="369" r:id="rId82"/>
    <p:sldId id="367" r:id="rId83"/>
    <p:sldId id="370" r:id="rId84"/>
    <p:sldId id="371" r:id="rId85"/>
    <p:sldId id="372" r:id="rId86"/>
    <p:sldId id="373" r:id="rId87"/>
    <p:sldId id="374" r:id="rId88"/>
    <p:sldId id="375" r:id="rId89"/>
    <p:sldId id="376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  <p:sldId id="386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72A3-EE2A-4BD5-8912-E03952109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BE959-563F-45BF-8257-E43D1C58B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EFCC9-4A22-4FF7-A5DD-22FEF331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C0A1-563A-4E72-BA54-72AD199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CF90-9A9A-49B9-B85F-29DEDAEA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9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3438-771A-4D5D-AA39-7B1F8A16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76B7-0CD7-40AC-86D7-31C02DFB6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EB73E-3B79-40F8-AD76-F372B16D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BEE0C-BD91-4427-B092-E819F74D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E56B9-45A9-4F24-95CB-74DC343E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4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47357-F345-400E-8312-9E29C7293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F34-F5AD-45C2-A25F-7481B8191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01FBF-4284-4615-943D-2BD3C3AF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1AC31-2DED-4DCF-9CEC-2D7FA8A0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B8325-CBF0-47A7-829E-9E39D440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6DA-DCCA-4D5F-A947-DB1B0BF4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1237-3D88-4E66-8144-0FAE36E4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65177-0D74-465A-B153-49A7B926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2865-4413-4EEF-9592-2D0EC187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B91B-6B63-466B-9085-41A3C673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8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B78F-7CA4-4DAC-A21D-8569FFCB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A974A-6633-443B-A9E5-709AD5DD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2B53-3286-4BB4-8457-28FB069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EBAE-5FB8-4664-8392-9E412DF3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E1C4C-E5C4-4821-9A69-F8E0FC30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8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395-B38D-447A-9FD3-2CA39D25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610D-A996-4040-A2CB-BAFF07F16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47B23-B77A-4968-AD9F-262A64B1F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EC846-29DA-49B9-BC73-FD05A281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AF691-A462-41B8-9C5B-669FF7E3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1FE28-74D3-4200-A5F2-2DF93997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2E91-4965-4BD6-8A5C-5492BC30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A999D-A61B-4267-8697-824682B6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BD10-3CCA-40EC-B9D1-1C65601B2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03E56-5AC8-4E7F-938F-B6588999E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AE26D-931B-476C-8C3C-AACEBE33E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E3D09-E284-4BDC-B72B-9C3397F9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31CF3-13F3-451A-88DE-0ADE2B31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1C669-C374-46D9-B71D-B0940CD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BEA7-3264-4B5E-9EE1-6795946D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FC4A4-128D-4394-8701-BDB6CED5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277D5-99A8-41D7-87ED-7C6F7B66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6BEAC-9FB7-46EA-86AB-7C9796B9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F746C-B224-41AF-92BB-B9E4E9E9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795BD-49A2-487A-807F-81A6B9E9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3AFA-D1B1-444E-8A74-550F1B40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E587-343D-49A0-85EE-8E81319C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47FF-8DD9-463A-B561-150FFDB4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C591B-BBC8-4A46-A0A6-5D94D88EC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0B0CA-C7C6-4B10-A14B-6FC9D9C1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CBE53-04DC-4202-B21E-14832F5B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B80C2-2210-423C-8850-AC162188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17C1-88BD-4C40-B0AF-232CEEBE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2516C-D053-4386-B5EC-106DFF8C1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6721A-26DA-4EF8-B681-B208EC04E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6B7B2-39D3-4864-8834-D3F506B0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3DF0B-B38F-4524-B024-9C4FF781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7DF22-D156-4B99-AC70-5B8EFE6A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104187-C2A5-49BC-98EC-F30A2C20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B065-941C-418C-8D52-6287A603E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2C65-C0A9-4AFC-AE64-748017049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802A-F69F-4EA8-8C07-01667E55C5B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C759-BAE5-4265-BCC0-C1E386EF0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FD058-25A3-49BE-B0D4-B687E7E03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5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D97BE-65DF-41D2-8A96-705A83E2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225" y="0"/>
            <a:ext cx="6805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03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B8A92-EDE7-4CEA-B54D-F709B3F6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1" y="171450"/>
            <a:ext cx="605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7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00FC0-0E9D-4E13-8489-E170EE16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207"/>
            <a:ext cx="12192000" cy="44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8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54B45-CA76-4685-A4B4-44946430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337"/>
            <a:ext cx="12192000" cy="60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8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96D84-2AF0-4A6E-B946-C98AAA73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07" y="0"/>
            <a:ext cx="464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3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9D8E6-5136-4D5C-84E1-DC5A4BFB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96" y="0"/>
            <a:ext cx="11552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5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D8ED9E-756E-4513-BF7D-FD09927B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404812"/>
            <a:ext cx="11425238" cy="64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0A06A-A60E-44FB-9B27-F0F50BC4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0" y="0"/>
            <a:ext cx="10723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2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9D106-610E-4E12-9CAD-47880E5B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4" y="0"/>
            <a:ext cx="11506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6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ECC18-6BBD-4B05-88A5-BFA9AA45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7" y="0"/>
            <a:ext cx="11177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5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2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9AC42-2085-42C1-8A3C-067CBCC2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" y="0"/>
            <a:ext cx="10800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6164D-C2FB-456A-9813-A40A421C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"/>
            <a:ext cx="12192000" cy="590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2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57920-A71E-4479-AECE-5E87C8C7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542"/>
            <a:ext cx="12192000" cy="6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8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74E90-5EDD-4943-93C6-47AE2199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390" y="38100"/>
            <a:ext cx="528516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BD317-4A23-42D3-8B42-B389328B0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38100"/>
            <a:ext cx="681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9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E9B651-222A-452F-9BFA-A81773FC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0"/>
            <a:ext cx="12192000" cy="2658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EDB534-E5B4-41CE-A14B-344490419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4048414"/>
            <a:ext cx="12192000" cy="1072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B3DDAC-E7F1-4405-8A58-E7F8C215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58975"/>
            <a:ext cx="12192000" cy="1188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EED3D-CE60-4415-812C-06009209C85E}"/>
              </a:ext>
            </a:extLst>
          </p:cNvPr>
          <p:cNvSpPr/>
          <p:nvPr/>
        </p:nvSpPr>
        <p:spPr>
          <a:xfrm>
            <a:off x="2537349" y="115409"/>
            <a:ext cx="5334000" cy="39061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Properties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F557B-22A8-4345-AC4B-B4B2BF1B6876}"/>
              </a:ext>
            </a:extLst>
          </p:cNvPr>
          <p:cNvSpPr/>
          <p:nvPr/>
        </p:nvSpPr>
        <p:spPr>
          <a:xfrm>
            <a:off x="2609850" y="3429000"/>
            <a:ext cx="5334000" cy="39061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Tomcat Console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5969A-FD19-4922-8562-C00C7DC07170}"/>
              </a:ext>
            </a:extLst>
          </p:cNvPr>
          <p:cNvSpPr/>
          <p:nvPr/>
        </p:nvSpPr>
        <p:spPr>
          <a:xfrm>
            <a:off x="2788883" y="5344729"/>
            <a:ext cx="5334000" cy="39061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36824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B1E9D7-ADAF-4CFB-B38A-82CE76E5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07278"/>
            <a:ext cx="10363200" cy="369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12A576-3E43-4BFB-BBCC-075400416C1E}"/>
              </a:ext>
            </a:extLst>
          </p:cNvPr>
          <p:cNvSpPr/>
          <p:nvPr/>
        </p:nvSpPr>
        <p:spPr>
          <a:xfrm>
            <a:off x="2537349" y="115409"/>
            <a:ext cx="5334000" cy="754603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Build using Maven</a:t>
            </a:r>
          </a:p>
        </p:txBody>
      </p:sp>
    </p:spTree>
    <p:extLst>
      <p:ext uri="{BB962C8B-B14F-4D97-AF65-F5344CB8AC3E}">
        <p14:creationId xmlns:p14="http://schemas.microsoft.com/office/powerpoint/2010/main" val="550121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CD2B6-CE6B-4CCA-A654-D0957D64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83" y="819150"/>
            <a:ext cx="10905233" cy="6038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DA561-1986-4A2E-8A52-CE4E016B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6" y="161925"/>
            <a:ext cx="112014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1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75F2C-6953-47F7-8FAE-D91FC818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25"/>
            <a:ext cx="12096750" cy="5510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92406-DF67-4E20-89DD-83C0C14E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12" y="0"/>
            <a:ext cx="69246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4F62C-A12D-46C2-B691-06C83F4D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7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DB1A3C-3036-4BEC-81BB-8831AF79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4239"/>
            <a:ext cx="12192000" cy="4050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82C6E-EC7D-45DA-A87A-8ED396743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1964"/>
            <a:ext cx="12192000" cy="6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65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428D59-8094-4310-A1BE-75E3DF19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995"/>
            <a:ext cx="12192000" cy="59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3FEC82-192B-4769-A75F-6D3879C3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4812"/>
            <a:ext cx="5524500" cy="5343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C45326-C195-41B8-B1DD-9D867710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14301"/>
            <a:ext cx="65913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2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E74C9F-DF39-446A-8C45-E4E45085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506"/>
            <a:ext cx="12192000" cy="581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788E00-CAE8-4A4B-BEA4-693E2EC5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71"/>
            <a:ext cx="12192000" cy="61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76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690DA-5900-49FD-834B-37AA1B56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2"/>
            <a:ext cx="12192000" cy="5534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D59A3-A3F7-46F2-802A-2738F3B4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4752975"/>
            <a:ext cx="121539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6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03255-FE52-4649-82B7-52AC8E2F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0" y="0"/>
            <a:ext cx="12084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89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97F52-DBE9-4AA1-8D32-3C5532A8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414337"/>
            <a:ext cx="55721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2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C9D5F0-B6BE-4A37-8D26-06FAFE4E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4" y="0"/>
            <a:ext cx="8829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88D6B1-E152-433C-8FE3-A326BEAA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425"/>
            <a:ext cx="12192000" cy="444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5F70D-FE9A-4549-BB4F-B616C140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977"/>
            <a:ext cx="12192000" cy="56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37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7D948B-92D5-4F27-ACC6-69A5BAA5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58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A485AC-08AA-4CBA-B24A-96BF318FC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59106"/>
            <a:ext cx="12192000" cy="13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11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F6AB02-D12F-4C8F-B2E6-7DF0B872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0"/>
            <a:ext cx="10410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2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3D5E2-5439-4B55-A5D0-6C205419A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0"/>
            <a:ext cx="65627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B9576D-EFBE-4F1D-8529-B285C5FB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0"/>
            <a:ext cx="634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72998-2013-4BA4-95DF-EEFE471B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0"/>
            <a:ext cx="9937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A4465-C765-489B-AB20-8D06E2F3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4" y="0"/>
            <a:ext cx="578585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B9A132-E364-4BDB-83F7-6718BDAD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38" y="-171450"/>
            <a:ext cx="5283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89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A815D1B8-29B5-4251-BB92-8CC6B484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47800"/>
            <a:ext cx="7467600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>
            <a:extLst>
              <a:ext uri="{FF2B5EF4-FFF2-40B4-BE49-F238E27FC236}">
                <a16:creationId xmlns:a16="http://schemas.microsoft.com/office/drawing/2014/main" id="{61C99820-71FC-467E-BE05-72C2793B5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28601"/>
            <a:ext cx="55435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>
            <a:extLst>
              <a:ext uri="{FF2B5EF4-FFF2-40B4-BE49-F238E27FC236}">
                <a16:creationId xmlns:a16="http://schemas.microsoft.com/office/drawing/2014/main" id="{6613F77C-C3B7-4802-ABFF-E92DE608E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9" y="857250"/>
            <a:ext cx="80994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>
            <a:extLst>
              <a:ext uri="{FF2B5EF4-FFF2-40B4-BE49-F238E27FC236}">
                <a16:creationId xmlns:a16="http://schemas.microsoft.com/office/drawing/2014/main" id="{6DA42A63-367D-485B-8853-05529BB2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9364"/>
            <a:ext cx="91440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>
            <a:extLst>
              <a:ext uri="{FF2B5EF4-FFF2-40B4-BE49-F238E27FC236}">
                <a16:creationId xmlns:a16="http://schemas.microsoft.com/office/drawing/2014/main" id="{B2A71D64-9E32-4888-90B3-8F2CC9F1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857250"/>
            <a:ext cx="74533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>
            <a:extLst>
              <a:ext uri="{FF2B5EF4-FFF2-40B4-BE49-F238E27FC236}">
                <a16:creationId xmlns:a16="http://schemas.microsoft.com/office/drawing/2014/main" id="{9F5AA391-2937-48D8-9083-7107079D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28601"/>
            <a:ext cx="55435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1">
            <a:extLst>
              <a:ext uri="{FF2B5EF4-FFF2-40B4-BE49-F238E27FC236}">
                <a16:creationId xmlns:a16="http://schemas.microsoft.com/office/drawing/2014/main" id="{A311BA0B-6B15-427F-91C2-5F571B94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66814"/>
            <a:ext cx="9144000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>
            <a:extLst>
              <a:ext uri="{FF2B5EF4-FFF2-40B4-BE49-F238E27FC236}">
                <a16:creationId xmlns:a16="http://schemas.microsoft.com/office/drawing/2014/main" id="{501545E4-1ADC-4BCB-949A-06F9463B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76350"/>
            <a:ext cx="91440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>
            <a:extLst>
              <a:ext uri="{FF2B5EF4-FFF2-40B4-BE49-F238E27FC236}">
                <a16:creationId xmlns:a16="http://schemas.microsoft.com/office/drawing/2014/main" id="{D436D396-1761-4B96-AB78-E43AC7EE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31875"/>
            <a:ext cx="91440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>
            <a:extLst>
              <a:ext uri="{FF2B5EF4-FFF2-40B4-BE49-F238E27FC236}">
                <a16:creationId xmlns:a16="http://schemas.microsoft.com/office/drawing/2014/main" id="{A40A5489-9C82-47BC-AB9C-92EC47C4D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74825"/>
            <a:ext cx="9144000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2">
            <a:extLst>
              <a:ext uri="{FF2B5EF4-FFF2-40B4-BE49-F238E27FC236}">
                <a16:creationId xmlns:a16="http://schemas.microsoft.com/office/drawing/2014/main" id="{DDF27CCF-79F4-4617-A689-8B958B52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77913"/>
            <a:ext cx="914400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>
            <a:extLst>
              <a:ext uri="{FF2B5EF4-FFF2-40B4-BE49-F238E27FC236}">
                <a16:creationId xmlns:a16="http://schemas.microsoft.com/office/drawing/2014/main" id="{E1436CED-FE46-4F84-977F-EAF5F662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12839"/>
            <a:ext cx="91440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C6D3C-91BD-429C-AD27-64E06918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00"/>
            <a:ext cx="12192000" cy="63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84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>
            <a:extLst>
              <a:ext uri="{FF2B5EF4-FFF2-40B4-BE49-F238E27FC236}">
                <a16:creationId xmlns:a16="http://schemas.microsoft.com/office/drawing/2014/main" id="{C14BAE8C-3A08-4A3C-ADBF-D54CA22C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8389"/>
            <a:ext cx="91440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>
            <a:extLst>
              <a:ext uri="{FF2B5EF4-FFF2-40B4-BE49-F238E27FC236}">
                <a16:creationId xmlns:a16="http://schemas.microsoft.com/office/drawing/2014/main" id="{E5280520-EBBE-46C0-9063-E6068CFD3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3014"/>
            <a:ext cx="91440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>
            <a:extLst>
              <a:ext uri="{FF2B5EF4-FFF2-40B4-BE49-F238E27FC236}">
                <a16:creationId xmlns:a16="http://schemas.microsoft.com/office/drawing/2014/main" id="{E056227E-A5EF-4B66-B244-4464EA92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2689"/>
            <a:ext cx="91440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>
            <a:extLst>
              <a:ext uri="{FF2B5EF4-FFF2-40B4-BE49-F238E27FC236}">
                <a16:creationId xmlns:a16="http://schemas.microsoft.com/office/drawing/2014/main" id="{7F8663C3-1EB9-490B-83CC-C677D6EE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5064"/>
            <a:ext cx="914400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>
            <a:extLst>
              <a:ext uri="{FF2B5EF4-FFF2-40B4-BE49-F238E27FC236}">
                <a16:creationId xmlns:a16="http://schemas.microsoft.com/office/drawing/2014/main" id="{D2E22BC2-0A63-4122-845D-B5AF7EC1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50939"/>
            <a:ext cx="91440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95727-A09B-4C08-A888-1F037EF3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094"/>
            <a:ext cx="12192000" cy="52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90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39A783-DE5E-4EB5-9A56-957E0C25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568"/>
            <a:ext cx="12192000" cy="43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08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0AAD9-15BF-4B83-BBA7-5ADF7FAA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7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84084-6863-4288-8D1E-7CCC5A480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6027965"/>
            <a:ext cx="11287125" cy="8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20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20E41-6697-4D53-8064-DCB20C59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1" y="0"/>
            <a:ext cx="11092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92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DEBA4F-5788-42C5-B526-0D7625C5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95250"/>
            <a:ext cx="108870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7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3E2E5F-1167-4876-B69B-16C8F80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5" y="0"/>
            <a:ext cx="1131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6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318EE-9E6A-4AC1-B5E3-1E19D22F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1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05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BA9D6-EADC-4832-B3F9-C1817B8E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"/>
            <a:ext cx="121920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87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F5384-43A8-4E1C-81B8-6C9CCE0B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91"/>
            <a:ext cx="12192000" cy="64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40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98E1A-D2E6-4289-934F-F28259C0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62"/>
            <a:ext cx="12192000" cy="63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5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AC91C8-39FE-4F8F-9CC2-251867E8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98"/>
            <a:ext cx="12192000" cy="601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31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19C3D-CF26-4D39-8104-68E56790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9" y="0"/>
            <a:ext cx="11217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46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A5A067-237C-42B8-821E-FC331FC2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89"/>
            <a:ext cx="12192000" cy="67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87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3220C-9E13-4159-B02F-38D078FA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279"/>
            <a:ext cx="12192000" cy="610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5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5C2EA1-7D08-42AB-B0FD-9CF3EA00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99" y="0"/>
            <a:ext cx="1151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181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8433D-00B0-492A-9727-CFAC94C7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37"/>
            <a:ext cx="12192000" cy="63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7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EA866-DF91-41AC-BF2D-BFED75EA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355" y="-66675"/>
            <a:ext cx="744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14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DC824-4FF2-44E7-9C1B-9781D1DA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066"/>
            <a:ext cx="12192000" cy="59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733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A5D7B-7782-469B-B3C7-58537595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38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C88DF-10EC-4F24-9764-3423067B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68"/>
            <a:ext cx="12192000" cy="2532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7AB3E5-8CC0-436F-8DA3-C31A9017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75" y="2239456"/>
            <a:ext cx="12192000" cy="52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31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8EF6A-DEAA-4DF9-9E70-A37580A3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299"/>
            <a:ext cx="12192000" cy="63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07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D3862-27A6-4661-8334-1483874D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943"/>
            <a:ext cx="12192000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0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84B758-FFA4-4B72-869E-875E339F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751"/>
            <a:ext cx="12192000" cy="64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87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87B42-117C-463A-BC05-821B58AC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962"/>
            <a:ext cx="12192000" cy="610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99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9D9C1-B8CD-451E-9AAB-56A83718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953"/>
            <a:ext cx="12192000" cy="56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726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000848-711B-4CF6-936D-DD7AD58F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17"/>
            <a:ext cx="12192000" cy="62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417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1C4377-90E2-40D8-9040-8E3B91D7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799"/>
            <a:ext cx="12192000" cy="3627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BAE63A-84FB-4006-ACCD-15C1CE10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2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C0AAE-4C9C-4673-8FA1-CC01137A3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857" y="-67092"/>
            <a:ext cx="75438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229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0DA52-5758-4184-96B9-1B79776E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272"/>
            <a:ext cx="12192000" cy="61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71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E6845-3D09-424E-9BA1-EAE66E3A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90537"/>
            <a:ext cx="121443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40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F96DD6-5D5C-4D73-B14A-C325467C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034"/>
            <a:ext cx="12192000" cy="5425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E5E67-E532-4A82-9FFD-11A6B6CC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261937"/>
            <a:ext cx="99726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94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92536-3423-481B-8662-5CF23641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687"/>
            <a:ext cx="5619750" cy="504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A9029-65FB-4C08-ABEE-8491CBEB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7" y="128588"/>
            <a:ext cx="6372225" cy="5291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57FB4-04A4-4775-8597-BB85D67A9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4478092"/>
            <a:ext cx="12192000" cy="22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9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6D5B7-45D4-47D3-9AFB-9BD7A86E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547687"/>
            <a:ext cx="9915525" cy="1814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A26E04-1DD4-4DB2-87DB-7CA845DD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600324"/>
            <a:ext cx="8077199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53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23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416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723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5973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79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7079C-BD54-40B0-B438-580745C0C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5" y="88776"/>
            <a:ext cx="68492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2988F9-800B-42E3-BAAD-2C42F190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0"/>
            <a:ext cx="47244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6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824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5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7138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4917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435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6282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5485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496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069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078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</TotalTime>
  <Words>10</Words>
  <Application>Microsoft Office PowerPoint</Application>
  <PresentationFormat>Widescreen</PresentationFormat>
  <Paragraphs>4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285</cp:revision>
  <dcterms:created xsi:type="dcterms:W3CDTF">2019-07-29T07:29:36Z</dcterms:created>
  <dcterms:modified xsi:type="dcterms:W3CDTF">2020-04-22T12:20:51Z</dcterms:modified>
</cp:coreProperties>
</file>